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6" r:id="rId2"/>
    <p:sldId id="264" r:id="rId3"/>
    <p:sldId id="267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B1A41"/>
    <a:srgbClr val="283583"/>
    <a:srgbClr val="283590"/>
    <a:srgbClr val="F9A900"/>
    <a:srgbClr val="156570"/>
    <a:srgbClr val="72C7E7"/>
    <a:srgbClr val="EB0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5721" autoAdjust="0"/>
    <p:restoredTop sz="94694"/>
  </p:normalViewPr>
  <p:slideViewPr>
    <p:cSldViewPr snapToGrid="0" snapToObjects="1" showGuides="1">
      <p:cViewPr>
        <p:scale>
          <a:sx n="145" d="100"/>
          <a:sy n="145" d="100"/>
        </p:scale>
        <p:origin x="-928" y="624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34FFA-9F4D-D34E-95B0-F6E6AACB8C8C}" type="datetimeFigureOut">
              <a:rPr lang="en-US" smtClean="0"/>
              <a:t>5/18/20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9EDF0-6748-6E4D-863D-6B3434FB0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8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1045" y="3441589"/>
            <a:ext cx="3854796" cy="768601"/>
          </a:xfrm>
          <a:prstGeom prst="rect">
            <a:avLst/>
          </a:prstGeom>
        </p:spPr>
        <p:txBody>
          <a:bodyPr anchor="ctr" anchorCtr="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[Your Company Name or logo]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9144000" cy="3301999"/>
          </a:xfrm>
          <a:prstGeom prst="rect">
            <a:avLst/>
          </a:prstGeom>
          <a:solidFill>
            <a:srgbClr val="1B1A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1045" y="445733"/>
            <a:ext cx="5165092" cy="27111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83039" y="2377218"/>
            <a:ext cx="1986509" cy="741744"/>
          </a:xfrm>
          <a:prstGeom prst="rect">
            <a:avLst/>
          </a:prstGeom>
        </p:spPr>
      </p:pic>
      <p:pic>
        <p:nvPicPr>
          <p:cNvPr id="12" name="Picture 11" descr="LMA-Pillar-Lockup-Vertical-Negativ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354" y="1347351"/>
            <a:ext cx="1042640" cy="83854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1AFB7CB-C960-F541-AB15-5585DC342F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04137" y="2398273"/>
            <a:ext cx="1304450" cy="873678"/>
          </a:xfrm>
          <a:prstGeom prst="rect">
            <a:avLst/>
          </a:prstGeom>
        </p:spPr>
      </p:pic>
      <p:pic>
        <p:nvPicPr>
          <p:cNvPr id="4" name="Picture 3" descr="A picture containing food, plate&#10;&#10;Description automatically generated">
            <a:extLst>
              <a:ext uri="{FF2B5EF4-FFF2-40B4-BE49-F238E27FC236}">
                <a16:creationId xmlns:a16="http://schemas.microsoft.com/office/drawing/2014/main" id="{B105CF2D-369E-3947-B8FA-9E3F31C3E36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48819" y="298938"/>
            <a:ext cx="2381720" cy="107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2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3301999"/>
          </a:xfrm>
          <a:prstGeom prst="rect">
            <a:avLst/>
          </a:prstGeom>
          <a:solidFill>
            <a:srgbClr val="1B1A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1045" y="445733"/>
            <a:ext cx="5165092" cy="27111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26213" y="318733"/>
            <a:ext cx="2323603" cy="867611"/>
          </a:xfrm>
          <a:prstGeom prst="rect">
            <a:avLst/>
          </a:prstGeom>
        </p:spPr>
      </p:pic>
      <p:pic>
        <p:nvPicPr>
          <p:cNvPr id="4" name="Picture 3" descr="LMA-Pillar-Lockup-Vertical-Negativ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1" y="318733"/>
            <a:ext cx="1042640" cy="838549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89A79CCB-BBCA-BB4D-86E9-FE150974E14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9086" y="3451646"/>
            <a:ext cx="8380914" cy="1544394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6E4E17-9C18-1541-A78B-C92E2189F37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96188" y="1616628"/>
            <a:ext cx="27305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4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32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2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1" r:id="rId3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3600" b="1" i="0" kern="1200" baseline="0" smtClean="0">
          <a:solidFill>
            <a:schemeClr val="tx1">
              <a:lumMod val="85000"/>
              <a:lumOff val="15000"/>
            </a:schemeClr>
          </a:solidFill>
          <a:latin typeface="Gotham Medium"/>
          <a:ea typeface="+mj-ea"/>
          <a:cs typeface="Gotham Medium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Gotham Medium"/>
          <a:ea typeface="+mn-ea"/>
          <a:cs typeface="Gotham Medium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Gotham Medium"/>
          <a:ea typeface="+mn-ea"/>
          <a:cs typeface="Gotham Medium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Gotham Medium"/>
          <a:ea typeface="+mn-ea"/>
          <a:cs typeface="Gotham Medium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Gotham Medium"/>
          <a:ea typeface="+mn-ea"/>
          <a:cs typeface="Gotham Medium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Gotham Medium"/>
          <a:ea typeface="+mn-ea"/>
          <a:cs typeface="Gotham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1545" y="808182"/>
            <a:ext cx="65167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digital screen is set up for  1920 wide x 1080 high for use in your reception areas or around your building.</a:t>
            </a:r>
          </a:p>
          <a:p>
            <a:endParaRPr lang="en-US" dirty="0"/>
          </a:p>
          <a:p>
            <a:r>
              <a:rPr lang="en-US" dirty="0"/>
              <a:t>Please contact </a:t>
            </a:r>
            <a:r>
              <a:rPr lang="en-US" b="1" dirty="0"/>
              <a:t>thelordmayorsappeal.org.uk , Tel:  020 7332 1050</a:t>
            </a:r>
          </a:p>
          <a:p>
            <a:r>
              <a:rPr lang="en-US" dirty="0"/>
              <a:t>if you have any queries or before using any the elements within for other purposes.</a:t>
            </a:r>
          </a:p>
          <a:p>
            <a:endParaRPr lang="en-US" b="1" dirty="0"/>
          </a:p>
          <a:p>
            <a:r>
              <a:rPr lang="en-US" dirty="0"/>
              <a:t>Steps:</a:t>
            </a:r>
          </a:p>
          <a:p>
            <a:endParaRPr lang="en-US" dirty="0"/>
          </a:p>
          <a:p>
            <a:r>
              <a:rPr lang="en-US" dirty="0"/>
              <a:t>1. Digital screens </a:t>
            </a:r>
            <a:r>
              <a:rPr lang="mr-IN" dirty="0"/>
              <a:t>–</a:t>
            </a:r>
            <a:r>
              <a:rPr lang="en-US" dirty="0"/>
              <a:t> add your company name or logo to slide 2.</a:t>
            </a:r>
          </a:p>
          <a:p>
            <a:endParaRPr lang="en-US" dirty="0"/>
          </a:p>
          <a:p>
            <a:r>
              <a:rPr lang="en-US" dirty="0"/>
              <a:t>2. File &gt; Save as pictures &gt; jpeg </a:t>
            </a:r>
          </a:p>
        </p:txBody>
      </p:sp>
    </p:spTree>
    <p:extLst>
      <p:ext uri="{BB962C8B-B14F-4D97-AF65-F5344CB8AC3E}">
        <p14:creationId xmlns:p14="http://schemas.microsoft.com/office/powerpoint/2010/main" val="320883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31045" y="4274662"/>
            <a:ext cx="801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404040"/>
                </a:solidFill>
              </a:rPr>
              <a:t>Are proud to be supporting </a:t>
            </a:r>
            <a:r>
              <a:rPr lang="en-US" b="1" i="1" dirty="0">
                <a:solidFill>
                  <a:srgbClr val="404040"/>
                </a:solidFill>
              </a:rPr>
              <a:t>[XXXX Charity] </a:t>
            </a:r>
            <a:r>
              <a:rPr lang="en-US" i="1" dirty="0">
                <a:solidFill>
                  <a:srgbClr val="404040"/>
                </a:solidFill>
              </a:rPr>
              <a:t>on City Giving Day </a:t>
            </a:r>
          </a:p>
        </p:txBody>
      </p:sp>
    </p:spTree>
    <p:extLst>
      <p:ext uri="{BB962C8B-B14F-4D97-AF65-F5344CB8AC3E}">
        <p14:creationId xmlns:p14="http://schemas.microsoft.com/office/powerpoint/2010/main" val="1647964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160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91</Words>
  <Application>Microsoft Macintosh PowerPoint</Application>
  <PresentationFormat>On-screen Show (16:9)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Gotham Medium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Sabel</dc:creator>
  <cp:lastModifiedBy>Wendy Sabel</cp:lastModifiedBy>
  <cp:revision>83</cp:revision>
  <dcterms:created xsi:type="dcterms:W3CDTF">2017-01-19T18:33:40Z</dcterms:created>
  <dcterms:modified xsi:type="dcterms:W3CDTF">2020-05-18T10:55:14Z</dcterms:modified>
</cp:coreProperties>
</file>